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59" r:id="rId6"/>
    <p:sldId id="264" r:id="rId7"/>
    <p:sldId id="280" r:id="rId8"/>
    <p:sldId id="281" r:id="rId9"/>
    <p:sldId id="279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86" autoAdjust="0"/>
    <p:restoredTop sz="94660"/>
  </p:normalViewPr>
  <p:slideViewPr>
    <p:cSldViewPr snapToGrid="0">
      <p:cViewPr varScale="1">
        <p:scale>
          <a:sx n="66" d="100"/>
          <a:sy n="66" d="100"/>
        </p:scale>
        <p:origin x="5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INTRODUCING PYTHON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CLASS VIII CH6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By: ASHISH RAY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1085577" cy="584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Recap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Fill in the blanks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True/false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Mcqs</a:t>
            </a:r>
            <a:endParaRPr lang="en-US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7BF3-8722-4A71-A237-3451000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490889A-306C-4C02-8DAE-A0F5184244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1D324C5D-5DBF-42DE-98B8-FCD7EC2340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64143" y="962526"/>
            <a:ext cx="11020926" cy="5530349"/>
          </a:xfrm>
        </p:spPr>
      </p:pic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C4621-81AD-4759-B039-B6BD5BAF4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FILL IN THE BLANKS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CA1E44-3079-47B8-B905-2B3CC2EF99BD}"/>
              </a:ext>
            </a:extLst>
          </p:cNvPr>
          <p:cNvSpPr/>
          <p:nvPr/>
        </p:nvSpPr>
        <p:spPr>
          <a:xfrm>
            <a:off x="10492339" y="13840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F06D08FD-0C27-497C-AC70-3E8177BB50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10800000">
            <a:off x="934764" y="2086896"/>
            <a:ext cx="10515600" cy="4405978"/>
          </a:xfrm>
        </p:spPr>
      </p:pic>
    </p:spTree>
    <p:extLst>
      <p:ext uri="{BB962C8B-B14F-4D97-AF65-F5344CB8AC3E}">
        <p14:creationId xmlns:p14="http://schemas.microsoft.com/office/powerpoint/2010/main" val="222904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800" b="1" dirty="0">
                <a:solidFill>
                  <a:srgbClr val="FF0000"/>
                </a:solidFill>
              </a:rPr>
              <a:t>TRUE/FALSE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74FA8068-35BB-4059-AB8E-6AA230EBAE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199" y="2055346"/>
            <a:ext cx="10846869" cy="4239575"/>
          </a:xfrm>
        </p:spPr>
      </p:pic>
    </p:spTree>
    <p:extLst>
      <p:ext uri="{BB962C8B-B14F-4D97-AF65-F5344CB8AC3E}">
        <p14:creationId xmlns:p14="http://schemas.microsoft.com/office/powerpoint/2010/main" val="217506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83633A-5C29-45D5-A2C8-849CDE207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DCABFA-AD8C-4695-9FAE-A0B0C03E68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1753887"/>
            <a:ext cx="10515599" cy="435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200" b="1" dirty="0">
                <a:solidFill>
                  <a:srgbClr val="FF0000"/>
                </a:solidFill>
              </a:rPr>
              <a:t>MCQS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83633A-5C29-45D5-A2C8-849CDE207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B9B09FE-BC58-4255-A3A5-D919662476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38202" y="1553511"/>
            <a:ext cx="10515598" cy="493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13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01E4D-5F2F-4A61-97BD-8D1DECE9E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LONG QUESTIONS</a:t>
            </a:r>
            <a:endParaRPr lang="en-IN" b="1" dirty="0">
              <a:solidFill>
                <a:srgbClr val="FF0000"/>
              </a:solidFill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347B3E0-FC8D-4288-9BD7-533A85569B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3723823" y="-1157055"/>
            <a:ext cx="4352925" cy="1031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077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263C53-054A-49D1-B290-05FA05C301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796524" y="-1307324"/>
            <a:ext cx="4525963" cy="1044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724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1652</TotalTime>
  <Words>35</Words>
  <Application>Microsoft Office PowerPoint</Application>
  <PresentationFormat>Widescreen</PresentationFormat>
  <Paragraphs>15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INTRODUCING PYTHON</vt:lpstr>
      <vt:lpstr>LEARNING OUTCOME</vt:lpstr>
      <vt:lpstr>PowerPoint Presentation</vt:lpstr>
      <vt:lpstr>FILL IN THE BLANKS</vt:lpstr>
      <vt:lpstr>TRUE/FALSE</vt:lpstr>
      <vt:lpstr>PowerPoint Presentation</vt:lpstr>
      <vt:lpstr>MCQS</vt:lpstr>
      <vt:lpstr>LONG QUESTIONS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54</cp:revision>
  <dcterms:created xsi:type="dcterms:W3CDTF">2021-12-05T13:26:37Z</dcterms:created>
  <dcterms:modified xsi:type="dcterms:W3CDTF">2022-01-30T03:07:29Z</dcterms:modified>
</cp:coreProperties>
</file>